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7"/>
  </p:notesMasterIdLst>
  <p:sldIdLst>
    <p:sldId id="257" r:id="rId5"/>
    <p:sldId id="261" r:id="rId6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F7FF"/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12" d="100"/>
          <a:sy n="112" d="100"/>
        </p:scale>
        <p:origin x="918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69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topherCantrell/class-HTMLCSS/tree/master/Exercise" TargetMode="External"/><Relationship Id="rId4" Type="http://schemas.openxmlformats.org/officeDocument/2006/relationships/hyperlink" Target="https://github.com/topherCantrell/class-HTMLCSS/tree/master/Exercise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438150"/>
            <a:ext cx="9144000" cy="609600"/>
          </a:xfrm>
        </p:spPr>
        <p:txBody>
          <a:bodyPr/>
          <a:lstStyle/>
          <a:p>
            <a:pPr algn="ctr"/>
            <a:r>
              <a:rPr lang="en-US" dirty="0"/>
              <a:t>Exercise 5: </a:t>
            </a:r>
            <a:r>
              <a:rPr lang="en-US" dirty="0" err="1"/>
              <a:t>KidSpace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1005A6-6F51-4D3B-B19D-5C2B8F0DCF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123950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85ABAA6-0A9A-44A3-BCA2-273F1CA45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3062597"/>
            <a:ext cx="1620742" cy="150146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5: </a:t>
            </a:r>
            <a:r>
              <a:rPr lang="en-US" dirty="0" err="1"/>
              <a:t>KidSpace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62000" y="1320825"/>
            <a:ext cx="6248400" cy="36748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</a:t>
            </a:r>
            <a:r>
              <a:rPr lang="en-US" sz="20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KidSpace</a:t>
            </a: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 website needs some styling!</a:t>
            </a: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the existing “index.html” and create your own CSS file to style the HTML. Add classes and IDs as needed.</a:t>
            </a: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Change the &lt;div&gt;s to modern HTML5 tags as you see fit.</a:t>
            </a: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  <a:hlinkClick r:id="rId4"/>
              </a:rPr>
              <a:t>https://github.com/topherCantrell/class-HTMLCSS/tree/master/Exercise5</a:t>
            </a: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Next add a table of “Planet Information” to the top of the main content. Use the web to find the following data to the table: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Planet Name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Mass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Time for One Orbit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Distance From Sun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A067AE-9E08-49E6-898E-2C50B893AA70}"/>
              </a:ext>
            </a:extLst>
          </p:cNvPr>
          <p:cNvSpPr/>
          <p:nvPr/>
        </p:nvSpPr>
        <p:spPr>
          <a:xfrm>
            <a:off x="1545056" y="768225"/>
            <a:ext cx="6275715" cy="56630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  <a:hlinkClick r:id="rId5"/>
              </a:rPr>
              <a:t>https://github.com/topherCantrell/class-HTMLCSS/tree/master/Exercise5</a:t>
            </a: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505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3570</TotalTime>
  <Words>128</Words>
  <Application>Microsoft Office PowerPoint</Application>
  <PresentationFormat>On-screen Show (16:9)</PresentationFormat>
  <Paragraphs>18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5: KidSpace </vt:lpstr>
      <vt:lpstr>Exercise 5: KidSpace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140</cp:revision>
  <cp:lastPrinted>2015-07-06T21:44:19Z</cp:lastPrinted>
  <dcterms:created xsi:type="dcterms:W3CDTF">2015-07-04T21:12:26Z</dcterms:created>
  <dcterms:modified xsi:type="dcterms:W3CDTF">2017-06-14T23:31:04Z</dcterms:modified>
</cp:coreProperties>
</file>

<file path=docProps/thumbnail.jpeg>
</file>